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6" r:id="rId41"/>
    <p:sldId id="297" r:id="rId42"/>
    <p:sldId id="299" r:id="rId43"/>
    <p:sldId id="300" r:id="rId44"/>
    <p:sldId id="301" r:id="rId45"/>
    <p:sldId id="295" r:id="rId4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800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011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438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446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566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665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438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38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963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433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221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79B46-58DB-4183-B666-B6CFD14F203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37259-ECFC-4D31-893E-7153EBFBA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sentaci_n_de_Microsoft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sentaci_n_de_Microsoft_PowerPoint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sentaci_n_de_Microsoft_PowerPoint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61475" y="344343"/>
            <a:ext cx="10515600" cy="6337011"/>
          </a:xfrm>
        </p:spPr>
        <p:txBody>
          <a:bodyPr>
            <a:noAutofit/>
          </a:bodyPr>
          <a:lstStyle/>
          <a:p>
            <a:pPr algn="ctr"/>
            <a:r>
              <a:rPr lang="es-MX" sz="8000" dirty="0" smtClean="0"/>
              <a:t>MANUAL Y  PROTOCOLOS DE SEGURIDAD ESCOLAR </a:t>
            </a:r>
            <a:endParaRPr lang="es-MX" sz="8000" dirty="0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693718" cy="6858000"/>
          </a:xfrm>
          <a:prstGeom prst="rect">
            <a:avLst/>
          </a:prstGeom>
          <a:solidFill>
            <a:srgbClr val="800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064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 rot="16200000">
            <a:off x="-2055669" y="1704111"/>
            <a:ext cx="5787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 smtClean="0"/>
              <a:t>CECSUR</a:t>
            </a:r>
            <a:endParaRPr lang="es-MX" sz="8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604" y="344343"/>
            <a:ext cx="2067614" cy="15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93" t="19546" r="38466" b="11364"/>
          <a:stretch/>
        </p:blipFill>
        <p:spPr>
          <a:xfrm>
            <a:off x="6925" y="10391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27244" y="2227467"/>
            <a:ext cx="692903" cy="131269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Puebla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79318" y="2431822"/>
            <a:ext cx="505692" cy="165905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79" t="20303" r="38551" b="10908"/>
          <a:stretch/>
        </p:blipFill>
        <p:spPr>
          <a:xfrm>
            <a:off x="0" y="0"/>
            <a:ext cx="12192000" cy="7165219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6504709" y="2899064"/>
            <a:ext cx="904009" cy="1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7408718" y="2714398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APA </a:t>
            </a:r>
            <a:endParaRPr lang="es-MX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6771410" y="3572218"/>
            <a:ext cx="904009" cy="1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7675419" y="3387552"/>
            <a:ext cx="253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COMITÉ DE SEGURIDAD ESCOLAR 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7575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79" t="19394" r="38380" b="10758"/>
          <a:stretch/>
        </p:blipFill>
        <p:spPr>
          <a:xfrm>
            <a:off x="0" y="0"/>
            <a:ext cx="12192000" cy="704503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23033" y="3744540"/>
            <a:ext cx="1160494" cy="120878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Puebla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620" t="19394" r="38892" b="107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 flipV="1">
            <a:off x="3439391" y="4862945"/>
            <a:ext cx="9663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735282" y="4748646"/>
            <a:ext cx="226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COMITÉ DE SEGURIDAD ESCOLAR</a:t>
            </a:r>
            <a:endParaRPr lang="es-MX" sz="1200" b="1" dirty="0"/>
          </a:p>
        </p:txBody>
      </p:sp>
      <p:sp>
        <p:nvSpPr>
          <p:cNvPr id="6" name="Rectángulo 5"/>
          <p:cNvSpPr/>
          <p:nvPr/>
        </p:nvSpPr>
        <p:spPr>
          <a:xfrm>
            <a:off x="5930666" y="3119508"/>
            <a:ext cx="541248" cy="1436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79" t="20000" r="38551" b="12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91862" y="3328641"/>
            <a:ext cx="1191666" cy="200717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Puebla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938" t="19697" r="38892" b="10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5434445" y="5519667"/>
            <a:ext cx="2" cy="238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4655127" y="5758659"/>
            <a:ext cx="174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PASE DE LISTA EN EL PUNTO DE CONCENTRACIÓN 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1435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789" t="20302" r="38467" b="113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938" t="20000" r="38211" b="106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99680" y="2805545"/>
            <a:ext cx="1108538" cy="166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Puebla</a:t>
            </a:r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73553" y="4097830"/>
            <a:ext cx="1087756" cy="11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Puebla</a:t>
            </a:r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331853" y="4399168"/>
            <a:ext cx="734465" cy="110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09" t="20152" r="38465" b="11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93" t="19848" r="39403" b="10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938" t="22272" r="38465" b="10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937" t="20152" r="39232"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67" t="20152" r="38210" b="10606"/>
          <a:stretch/>
        </p:blipFill>
        <p:spPr>
          <a:xfrm>
            <a:off x="0" y="-1"/>
            <a:ext cx="12192000" cy="9339003"/>
          </a:xfrm>
          <a:prstGeom prst="rect">
            <a:avLst/>
          </a:prstGeom>
        </p:spPr>
      </p:pic>
      <p:cxnSp>
        <p:nvCxnSpPr>
          <p:cNvPr id="5" name="Conector recto de flecha 4"/>
          <p:cNvCxnSpPr>
            <a:endCxn id="6" idx="1"/>
          </p:cNvCxnSpPr>
          <p:nvPr/>
        </p:nvCxnSpPr>
        <p:spPr>
          <a:xfrm flipV="1">
            <a:off x="7678882" y="4260273"/>
            <a:ext cx="3117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7990609" y="4121773"/>
            <a:ext cx="213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APA</a:t>
            </a:r>
            <a:endParaRPr lang="es-MX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6554033" y="3155152"/>
            <a:ext cx="448651" cy="1783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93" t="18940" r="38807" b="10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440706" y="3838059"/>
            <a:ext cx="575971" cy="1436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364" t="19697" r="39659" b="10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09" t="19091" r="38720" b="122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79" t="19395" r="39574" b="1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99661" y="4532542"/>
            <a:ext cx="2150131" cy="120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521729" y="3808071"/>
            <a:ext cx="1328326" cy="1620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911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93" t="19848" r="38807" b="106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86937" y="4375230"/>
            <a:ext cx="573736" cy="2199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911</a:t>
            </a:r>
            <a:endParaRPr lang="es-MX" sz="1200" dirty="0"/>
          </a:p>
        </p:txBody>
      </p:sp>
      <p:sp>
        <p:nvSpPr>
          <p:cNvPr id="4" name="Rectángulo 3"/>
          <p:cNvSpPr/>
          <p:nvPr/>
        </p:nvSpPr>
        <p:spPr>
          <a:xfrm>
            <a:off x="4346689" y="6425394"/>
            <a:ext cx="4080338" cy="120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364" t="20152" r="38381" b="10856"/>
          <a:stretch/>
        </p:blipFill>
        <p:spPr>
          <a:xfrm>
            <a:off x="0" y="0"/>
            <a:ext cx="12192000" cy="69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279" t="19546" r="38467" b="1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364" t="20000" r="38551" b="11060"/>
          <a:stretch/>
        </p:blipFill>
        <p:spPr>
          <a:xfrm>
            <a:off x="0" y="0"/>
            <a:ext cx="12192000" cy="6930736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7294418" y="3875809"/>
            <a:ext cx="0" cy="17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478731" y="3964132"/>
            <a:ext cx="210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COMITÉ DE SEGURIDAD ESCOLAR 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21822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852" t="21818" r="38296" b="10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49729" y="3676013"/>
            <a:ext cx="541248" cy="1436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938" t="19091" r="38380" b="10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08" t="19546" r="38722" b="10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93" t="18939" r="38466" b="12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23" t="19697" r="38466" b="10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08" t="14698" r="38380" b="110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937" t="19546" r="38296" b="115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84859" y="4358919"/>
            <a:ext cx="460226" cy="1552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449" t="19394" r="38636" b="106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07" t="20000" r="38808"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193" t="20150" r="38466" b="112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26827" y="2161310"/>
            <a:ext cx="2618510" cy="2182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CORDINACIÓN REGIONAL 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36546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29000" y="2483427"/>
            <a:ext cx="4862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600" dirty="0" smtClean="0"/>
              <a:t>ANEXOS </a:t>
            </a:r>
            <a:endParaRPr lang="es-MX" sz="9600" dirty="0"/>
          </a:p>
        </p:txBody>
      </p:sp>
    </p:spTree>
    <p:extLst>
      <p:ext uri="{BB962C8B-B14F-4D97-AF65-F5344CB8AC3E}">
        <p14:creationId xmlns:p14="http://schemas.microsoft.com/office/powerpoint/2010/main" val="21520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22" t="22424" r="38211" b="11515"/>
          <a:stretch/>
        </p:blipFill>
        <p:spPr>
          <a:xfrm>
            <a:off x="0" y="0"/>
            <a:ext cx="12192000" cy="68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231418"/>
              </p:ext>
            </p:extLst>
          </p:nvPr>
        </p:nvGraphicFramePr>
        <p:xfrm>
          <a:off x="0" y="92075"/>
          <a:ext cx="12099925" cy="647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resentación" r:id="rId3" imgW="6094318" imgH="3427437" progId="PowerPoint.Show.12">
                  <p:embed/>
                </p:oleObj>
              </mc:Choice>
              <mc:Fallback>
                <p:oleObj name="Presentación" r:id="rId3" imgW="609431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2075"/>
                        <a:ext cx="12099925" cy="647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7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301835"/>
              </p:ext>
            </p:extLst>
          </p:nvPr>
        </p:nvGraphicFramePr>
        <p:xfrm>
          <a:off x="92075" y="53171"/>
          <a:ext cx="12099925" cy="6804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resentación" r:id="rId3" imgW="6094318" imgH="3427437" progId="PowerPoint.Show.12">
                  <p:embed/>
                </p:oleObj>
              </mc:Choice>
              <mc:Fallback>
                <p:oleObj name="Presentación" r:id="rId3" imgW="609431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53171"/>
                        <a:ext cx="12099925" cy="6804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3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701368"/>
              </p:ext>
            </p:extLst>
          </p:nvPr>
        </p:nvGraphicFramePr>
        <p:xfrm>
          <a:off x="92075" y="92075"/>
          <a:ext cx="12099925" cy="6804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resentación" r:id="rId3" imgW="6094318" imgH="3427437" progId="PowerPoint.Show.12">
                  <p:embed/>
                </p:oleObj>
              </mc:Choice>
              <mc:Fallback>
                <p:oleObj name="Presentación" r:id="rId3" imgW="609431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2099925" cy="6804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6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3" name="293 Grupo"/>
          <p:cNvGrpSpPr/>
          <p:nvPr/>
        </p:nvGrpSpPr>
        <p:grpSpPr>
          <a:xfrm>
            <a:off x="600075" y="247650"/>
            <a:ext cx="8358505" cy="4652645"/>
            <a:chOff x="0" y="0"/>
            <a:chExt cx="8358505" cy="4652963"/>
          </a:xfrm>
        </p:grpSpPr>
        <p:grpSp>
          <p:nvGrpSpPr>
            <p:cNvPr id="4" name="414 Grupo"/>
            <p:cNvGrpSpPr/>
            <p:nvPr/>
          </p:nvGrpSpPr>
          <p:grpSpPr>
            <a:xfrm>
              <a:off x="0" y="1625283"/>
              <a:ext cx="8358505" cy="3027680"/>
              <a:chOff x="0" y="0"/>
              <a:chExt cx="8358637" cy="3027871"/>
            </a:xfrm>
          </p:grpSpPr>
          <p:grpSp>
            <p:nvGrpSpPr>
              <p:cNvPr id="7" name="413 Grupo"/>
              <p:cNvGrpSpPr/>
              <p:nvPr/>
            </p:nvGrpSpPr>
            <p:grpSpPr>
              <a:xfrm>
                <a:off x="0" y="0"/>
                <a:ext cx="8358637" cy="3027871"/>
                <a:chOff x="0" y="0"/>
                <a:chExt cx="8358637" cy="3027871"/>
              </a:xfrm>
            </p:grpSpPr>
            <p:cxnSp>
              <p:nvCxnSpPr>
                <p:cNvPr id="9" name="351 Conector recto"/>
                <p:cNvCxnSpPr/>
                <p:nvPr/>
              </p:nvCxnSpPr>
              <p:spPr>
                <a:xfrm flipV="1">
                  <a:off x="7996687" y="931652"/>
                  <a:ext cx="361950" cy="381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0" name="411 Grupo"/>
                <p:cNvGrpSpPr/>
                <p:nvPr/>
              </p:nvGrpSpPr>
              <p:grpSpPr>
                <a:xfrm>
                  <a:off x="0" y="0"/>
                  <a:ext cx="8358637" cy="3027871"/>
                  <a:chOff x="0" y="0"/>
                  <a:chExt cx="8358637" cy="2923954"/>
                </a:xfrm>
              </p:grpSpPr>
              <p:grpSp>
                <p:nvGrpSpPr>
                  <p:cNvPr id="11" name="19 Grupo"/>
                  <p:cNvGrpSpPr/>
                  <p:nvPr/>
                </p:nvGrpSpPr>
                <p:grpSpPr>
                  <a:xfrm>
                    <a:off x="0" y="0"/>
                    <a:ext cx="8358637" cy="2923954"/>
                    <a:chOff x="0" y="0"/>
                    <a:chExt cx="8358637" cy="2923954"/>
                  </a:xfrm>
                </p:grpSpPr>
                <p:sp>
                  <p:nvSpPr>
                    <p:cNvPr id="16" name="Cuadro de texto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96493" y="0"/>
                      <a:ext cx="903768" cy="42530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ENTRADA PRINCIPAL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7" name="1 Rectángulo"/>
                    <p:cNvSpPr/>
                    <p:nvPr/>
                  </p:nvSpPr>
                  <p:spPr>
                    <a:xfrm>
                      <a:off x="0" y="372140"/>
                      <a:ext cx="3082925" cy="53149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8" name="4 Rectángulo"/>
                    <p:cNvSpPr/>
                    <p:nvPr/>
                  </p:nvSpPr>
                  <p:spPr>
                    <a:xfrm>
                      <a:off x="7166192" y="372034"/>
                      <a:ext cx="829310" cy="531606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b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CASETA 1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" name="2 Rectángulo"/>
                    <p:cNvSpPr/>
                    <p:nvPr/>
                  </p:nvSpPr>
                  <p:spPr>
                    <a:xfrm>
                      <a:off x="3551274" y="372140"/>
                      <a:ext cx="3082925" cy="53149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b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 metros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" name="5 Rectángulo"/>
                    <p:cNvSpPr/>
                    <p:nvPr/>
                  </p:nvSpPr>
                  <p:spPr>
                    <a:xfrm>
                      <a:off x="6634716" y="1967024"/>
                      <a:ext cx="1646555" cy="956310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UNIVERSIDAD A DISTANCIA 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" name="6 Rectángulo"/>
                    <p:cNvSpPr/>
                    <p:nvPr/>
                  </p:nvSpPr>
                  <p:spPr>
                    <a:xfrm>
                      <a:off x="3551274" y="903768"/>
                      <a:ext cx="3082925" cy="255181"/>
                    </a:xfrm>
                    <a:prstGeom prst="rect">
                      <a:avLst/>
                    </a:prstGeom>
                    <a:pattFill prst="diagBrick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b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22" name="7 Rectángulo"/>
                    <p:cNvSpPr/>
                    <p:nvPr/>
                  </p:nvSpPr>
                  <p:spPr>
                    <a:xfrm>
                      <a:off x="3551274" y="1158949"/>
                      <a:ext cx="3082925" cy="176500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ESTACIONAMIENTO DOCENTES, ADMINISTRATIVOS Y APOYOS (90 AUTOS) 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CECSUR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" name="8 Rectángulo"/>
                    <p:cNvSpPr/>
                    <p:nvPr/>
                  </p:nvSpPr>
                  <p:spPr>
                    <a:xfrm>
                      <a:off x="0" y="899677"/>
                      <a:ext cx="3082925" cy="2024026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ESTACIONAMIENTO PADRES DE FAMILIA Y VISITAS </a:t>
                      </a:r>
                      <a:endParaRPr lang="es-MX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Cuadro de texto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75097" y="106326"/>
                      <a:ext cx="1339703" cy="255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CALLE  LIMONES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5" name="Cuadro de texto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24084" y="1658680"/>
                      <a:ext cx="690880" cy="29785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RAMPA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26" name="11 Conector recto"/>
                    <p:cNvCxnSpPr/>
                    <p:nvPr/>
                  </p:nvCxnSpPr>
                  <p:spPr>
                    <a:xfrm>
                      <a:off x="6634338" y="1658210"/>
                      <a:ext cx="172429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17 Conector recto"/>
                    <p:cNvCxnSpPr/>
                    <p:nvPr/>
                  </p:nvCxnSpPr>
                  <p:spPr>
                    <a:xfrm>
                      <a:off x="3019646" y="2923954"/>
                      <a:ext cx="531628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18 Flecha abajo"/>
                    <p:cNvSpPr/>
                    <p:nvPr/>
                  </p:nvSpPr>
                  <p:spPr>
                    <a:xfrm>
                      <a:off x="3168502" y="361507"/>
                      <a:ext cx="340109" cy="542261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s-MX"/>
                    </a:p>
                  </p:txBody>
                </p:sp>
              </p:grpSp>
              <p:sp>
                <p:nvSpPr>
                  <p:cNvPr id="12" name="Cuadro de texto 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148642" y="1544127"/>
                    <a:ext cx="577214" cy="21526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48  mts.</a:t>
                    </a:r>
                    <a:endParaRPr lang="es-MX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Cuadro de texto 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174521" y="2509419"/>
                    <a:ext cx="577742" cy="21526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MX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6  mts.</a:t>
                    </a:r>
                    <a:endParaRPr lang="es-MX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Cuadro de texto 2"/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6228272" y="2484406"/>
                    <a:ext cx="576580" cy="21526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48  mts.</a:t>
                    </a:r>
                    <a:endParaRPr lang="es-MX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Cuadro de texto 2"/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6275717" y="1367286"/>
                    <a:ext cx="482117" cy="21526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MX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8  mts.</a:t>
                    </a:r>
                    <a:endParaRPr lang="es-MX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Cuadro de texto 2"/>
              <p:cNvSpPr txBox="1">
                <a:spLocks noChangeArrowheads="1"/>
              </p:cNvSpPr>
              <p:nvPr/>
            </p:nvSpPr>
            <p:spPr bwMode="auto">
              <a:xfrm rot="5400000">
                <a:off x="6508630" y="979098"/>
                <a:ext cx="499110" cy="21463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MX" sz="8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 mts.</a:t>
                </a:r>
                <a:endParaRPr lang="es-MX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Cuadro de texto 2"/>
            <p:cNvSpPr txBox="1">
              <a:spLocks noChangeArrowheads="1"/>
            </p:cNvSpPr>
            <p:nvPr/>
          </p:nvSpPr>
          <p:spPr bwMode="auto">
            <a:xfrm rot="16200000">
              <a:off x="6038850" y="682308"/>
              <a:ext cx="1628775" cy="2641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CALLE  HELIOTROPOS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Cuadro de texto 2"/>
            <p:cNvSpPr txBox="1">
              <a:spLocks noChangeArrowheads="1"/>
            </p:cNvSpPr>
            <p:nvPr/>
          </p:nvSpPr>
          <p:spPr bwMode="auto">
            <a:xfrm>
              <a:off x="2981325" y="2692083"/>
              <a:ext cx="320040" cy="4000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44"/>
          <p:cNvSpPr>
            <a:spLocks noChangeArrowheads="1"/>
          </p:cNvSpPr>
          <p:nvPr/>
        </p:nvSpPr>
        <p:spPr bwMode="auto">
          <a:xfrm>
            <a:off x="1371600" y="5099065"/>
            <a:ext cx="9399496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MX" altLang="es-MX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CROQUIS DE ESTACIONAMIENTO PARA PERSONAL DE CECSUR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PADRES DE FAMILIA</a:t>
            </a:r>
            <a:endParaRPr kumimoji="0" lang="es-MX" alt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028" t="17027" r="5958" b="7121"/>
          <a:stretch/>
        </p:blipFill>
        <p:spPr>
          <a:xfrm>
            <a:off x="1049480" y="467590"/>
            <a:ext cx="10616754" cy="61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79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24" t="19091" r="38294" b="10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79" t="20000" r="38721" b="10758"/>
          <a:stretch/>
        </p:blipFill>
        <p:spPr>
          <a:xfrm>
            <a:off x="0" y="31173"/>
            <a:ext cx="12192000" cy="68621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00331" y="3849633"/>
            <a:ext cx="541248" cy="1436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23" t="19546" r="38722" b="13788"/>
          <a:stretch/>
        </p:blipFill>
        <p:spPr>
          <a:xfrm>
            <a:off x="0" y="0"/>
            <a:ext cx="12192000" cy="61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78" t="19697" r="39233" b="10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23" t="20000" r="38466" b="107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93</Words>
  <Application>Microsoft Office PowerPoint</Application>
  <PresentationFormat>Panorámica</PresentationFormat>
  <Paragraphs>48</Paragraphs>
  <Slides>45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Tema de Office</vt:lpstr>
      <vt:lpstr>Presentación</vt:lpstr>
      <vt:lpstr>MANUAL Y  PROTOCOLOS DE SEGURIDAD ESCOLAR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SUBDIRECCION ACADEMICA</dc:creator>
  <cp:lastModifiedBy>SUBDIRECCION ACADEMICA</cp:lastModifiedBy>
  <cp:revision>22</cp:revision>
  <dcterms:created xsi:type="dcterms:W3CDTF">2019-02-21T16:21:18Z</dcterms:created>
  <dcterms:modified xsi:type="dcterms:W3CDTF">2019-03-21T17:50:53Z</dcterms:modified>
</cp:coreProperties>
</file>